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1" r:id="rId3"/>
    <p:sldId id="272" r:id="rId4"/>
    <p:sldId id="273" r:id="rId5"/>
    <p:sldId id="274" r:id="rId6"/>
    <p:sldId id="259" r:id="rId7"/>
    <p:sldId id="256" r:id="rId8"/>
    <p:sldId id="257" r:id="rId9"/>
    <p:sldId id="260" r:id="rId10"/>
    <p:sldId id="258" r:id="rId11"/>
    <p:sldId id="261" r:id="rId12"/>
    <p:sldId id="262" r:id="rId13"/>
    <p:sldId id="263" r:id="rId14"/>
    <p:sldId id="265" r:id="rId15"/>
    <p:sldId id="264" r:id="rId16"/>
    <p:sldId id="269" r:id="rId17"/>
    <p:sldId id="270" r:id="rId18"/>
    <p:sldId id="268" r:id="rId19"/>
    <p:sldId id="266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otohomka.ru/108518-dub-osenju-kartinki-2-download.html" TargetMode="External"/><Relationship Id="rId13" Type="http://schemas.openxmlformats.org/officeDocument/2006/relationships/hyperlink" Target="http://www.sad-24.ru/files/tovar/5_1322220883.jpg" TargetMode="External"/><Relationship Id="rId3" Type="http://schemas.openxmlformats.org/officeDocument/2006/relationships/hyperlink" Target="http://s1.1zoom.ru/big0/44/393729-svetik.jpg" TargetMode="External"/><Relationship Id="rId7" Type="http://schemas.openxmlformats.org/officeDocument/2006/relationships/hyperlink" Target="http://pedakademy.ru/?page_id=2621" TargetMode="External"/><Relationship Id="rId12" Type="http://schemas.openxmlformats.org/officeDocument/2006/relationships/hyperlink" Target="http://img1.liveinternet.ru/images/attach/c/5/88/3/88003347_large_6cc136694bf4116bc02c3f3e902d99c5.jpg" TargetMode="External"/><Relationship Id="rId17" Type="http://schemas.openxmlformats.org/officeDocument/2006/relationships/hyperlink" Target="http://img0.liveinternet.ru/images/attach/c/5/87/236/87236294_large_smeshannyj_les_foto_18.jpg" TargetMode="External"/><Relationship Id="rId2" Type="http://schemas.openxmlformats.org/officeDocument/2006/relationships/hyperlink" Target="http://ped-kopilka.ru/blogs/pavlova-tatjana/stihi-dlja-detei-o-osenih-derevjah.html" TargetMode="External"/><Relationship Id="rId16" Type="http://schemas.openxmlformats.org/officeDocument/2006/relationships/hyperlink" Target="http://sib-style.com/wp-content/uploads/2012/07/kedr_shishki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-fotki.yandex.ru/get/6814/16969765.247/0_92899_fe024dab_orig.png" TargetMode="External"/><Relationship Id="rId11" Type="http://schemas.openxmlformats.org/officeDocument/2006/relationships/hyperlink" Target="http://www.shunk.ru/newvision/767/" TargetMode="External"/><Relationship Id="rId5" Type="http://schemas.openxmlformats.org/officeDocument/2006/relationships/hyperlink" Target="http://evgenykozionov.com/wp-content/uploads/2013/09/Red-Autumn-Leaves-Photography-HD-Wallpapers-for-Beckground-5.jpg" TargetMode="External"/><Relationship Id="rId15" Type="http://schemas.openxmlformats.org/officeDocument/2006/relationships/hyperlink" Target="http://www.priroda40a.narod.ru/salicace/pop_ris2.htm" TargetMode="External"/><Relationship Id="rId10" Type="http://schemas.openxmlformats.org/officeDocument/2006/relationships/hyperlink" Target="http://www.fotki.ykt.ru/albums/userpics/10238/42_d7k_3973.jpg" TargetMode="External"/><Relationship Id="rId4" Type="http://schemas.openxmlformats.org/officeDocument/2006/relationships/hyperlink" Target="http://www.creative.su/sites/creative.su/data/XmUserFiles/userfiles/user9112/osen_zolotaja.jpg" TargetMode="External"/><Relationship Id="rId9" Type="http://schemas.openxmlformats.org/officeDocument/2006/relationships/hyperlink" Target="http://www.parkfoto.ru/wp-content/uploads/2011/10/dubovaya-vetka-DSC_0419.jpg" TargetMode="External"/><Relationship Id="rId14" Type="http://schemas.openxmlformats.org/officeDocument/2006/relationships/hyperlink" Target="http://www.sadovniki.info/wp-content/uploads/2014/05/0905-4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элизочка\Рабочий стол\осень\155308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096000" cy="43497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26670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Осень золотая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Documents and Settings\элизочка\Рабочий стол\осень\pop_ri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572000" cy="6553200"/>
          </a:xfrm>
          <a:prstGeom prst="rect">
            <a:avLst/>
          </a:prstGeom>
          <a:noFill/>
        </p:spPr>
      </p:pic>
      <p:pic>
        <p:nvPicPr>
          <p:cNvPr id="4102" name="Picture 6" descr="C:\Documents and Settings\элизочка\Рабочий стол\осень\normal_42_d7k_3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4306491" cy="367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элизочка\Рабочий стол\осень\5_1322220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4800600" cy="4648200"/>
          </a:xfrm>
          <a:prstGeom prst="rect">
            <a:avLst/>
          </a:prstGeom>
          <a:noFill/>
        </p:spPr>
      </p:pic>
      <p:pic>
        <p:nvPicPr>
          <p:cNvPr id="6147" name="Picture 3" descr="C:\Documents and Settings\элизочка\Рабочий стол\осень\107.10.12_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4038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элизочка\Рабочий стол\осень\sosna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418686" cy="6400800"/>
          </a:xfrm>
          <a:prstGeom prst="rect">
            <a:avLst/>
          </a:prstGeom>
          <a:noFill/>
        </p:spPr>
      </p:pic>
      <p:pic>
        <p:nvPicPr>
          <p:cNvPr id="7171" name="Picture 3" descr="C:\Documents and Settings\элизочка\Рабочий стол\осень\kedr_shish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4423832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Осенний лес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элизочка\Рабочий стол\осень\87236294_smeshannyj_les_foto_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86800" cy="598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элизочка\Рабочий стол\осень\Red-Autumn-Leaves-Photography-HD-Wallpapers-for-Beckground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3824"/>
            <a:ext cx="8686800" cy="650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Расставь  по  порядку  осенние деревья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элизочка\Рабочий стол\осень\0_a41aa_f5d6d102_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133600"/>
            <a:ext cx="2610105" cy="4495799"/>
          </a:xfrm>
          <a:prstGeom prst="rect">
            <a:avLst/>
          </a:prstGeom>
          <a:noFill/>
        </p:spPr>
      </p:pic>
      <p:pic>
        <p:nvPicPr>
          <p:cNvPr id="1027" name="Picture 3" descr="C:\Documents and Settings\элизочка\Рабочий стол\осень\imgpreview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1" y="2133600"/>
            <a:ext cx="2971799" cy="4572000"/>
          </a:xfrm>
          <a:prstGeom prst="rect">
            <a:avLst/>
          </a:prstGeom>
          <a:noFill/>
        </p:spPr>
      </p:pic>
      <p:pic>
        <p:nvPicPr>
          <p:cNvPr id="1028" name="Picture 4" descr="C:\Documents and Settings\элизочка\Рабочий стол\осень\0_92899_fe024dab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1981200"/>
            <a:ext cx="3124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– клён, лист - …….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Documents and Settings\элизочка\Рабочий стол\осень\klen_osenniy_li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495800" cy="5410200"/>
          </a:xfrm>
          <a:prstGeom prst="rect">
            <a:avLst/>
          </a:prstGeom>
          <a:noFill/>
        </p:spPr>
      </p:pic>
      <p:pic>
        <p:nvPicPr>
          <p:cNvPr id="4098" name="Picture 2" descr="C:\Documents and Settings\элизочка\Рабочий стол\осень\Kak_narisovat_derevo_klen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648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– дуб, лист - </a:t>
            </a:r>
            <a:r>
              <a:rPr lang="ru-RU" dirty="0" smtClean="0"/>
              <a:t>………</a:t>
            </a:r>
            <a:endParaRPr lang="ru-RU" dirty="0"/>
          </a:p>
        </p:txBody>
      </p:sp>
      <p:pic>
        <p:nvPicPr>
          <p:cNvPr id="5" name="Picture 7" descr="C:\Documents and Settings\элизочка\Рабочий стол\осень\list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114800" cy="4953000"/>
          </a:xfrm>
          <a:prstGeom prst="rect">
            <a:avLst/>
          </a:prstGeom>
          <a:noFill/>
        </p:spPr>
      </p:pic>
      <p:pic>
        <p:nvPicPr>
          <p:cNvPr id="6146" name="Picture 2" descr="C:\Documents and Settings\элизочка\Рабочий стол\осень\RDnYvAo2k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115" y="1447800"/>
            <a:ext cx="476048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– осина, лист </a:t>
            </a:r>
            <a:r>
              <a:rPr lang="ru-RU" dirty="0" smtClean="0"/>
              <a:t>- …….</a:t>
            </a:r>
            <a:endParaRPr lang="ru-RU" dirty="0"/>
          </a:p>
        </p:txBody>
      </p:sp>
      <p:pic>
        <p:nvPicPr>
          <p:cNvPr id="5122" name="Picture 2" descr="C:\Documents and Settings\элизочка\Рабочий стол\осень\FDTQAlwX9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800600" cy="5105400"/>
          </a:xfrm>
          <a:prstGeom prst="rect">
            <a:avLst/>
          </a:prstGeom>
          <a:noFill/>
        </p:spPr>
      </p:pic>
      <p:pic>
        <p:nvPicPr>
          <p:cNvPr id="5123" name="Picture 3" descr="C:\Documents and Settings\элизочка\Рабочий стол\осень\5_46_54610_1411059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95400"/>
            <a:ext cx="3810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2819400" cy="2895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какого дерева листок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элизочка\Рабочий стол\осень\78172483_large_mapleleaf_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667000"/>
            <a:ext cx="3657600" cy="4191000"/>
          </a:xfrm>
          <a:prstGeom prst="rect">
            <a:avLst/>
          </a:prstGeom>
          <a:noFill/>
        </p:spPr>
      </p:pic>
      <p:pic>
        <p:nvPicPr>
          <p:cNvPr id="2052" name="Picture 4" descr="C:\Documents and Settings\элизочка\Рабочий стол\осень\klen_osenniy_li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6135" cy="3124199"/>
          </a:xfrm>
          <a:prstGeom prst="rect">
            <a:avLst/>
          </a:prstGeom>
          <a:noFill/>
        </p:spPr>
      </p:pic>
      <p:pic>
        <p:nvPicPr>
          <p:cNvPr id="2054" name="Picture 6" descr="C:\Documents and Settings\элизочка\Рабочий стол\осень\bereza_osenniy_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124200"/>
            <a:ext cx="4419600" cy="3733800"/>
          </a:xfrm>
          <a:prstGeom prst="rect">
            <a:avLst/>
          </a:prstGeom>
          <a:noFill/>
        </p:spPr>
      </p:pic>
      <p:pic>
        <p:nvPicPr>
          <p:cNvPr id="2055" name="Picture 7" descr="C:\Documents and Settings\элизочка\Рабочий стол\осень\list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"/>
            <a:ext cx="3657600" cy="269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весной и летом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видели одетым,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осенью с бедняжки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Сорвали все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рубашки.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элизочка\Рабочий стол\осень\269674319_w640_h640_cid2383095_pid188445663-0fc9478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72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2438400" cy="27733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осеннее дерево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элизочка\Рабочий стол\осень\0_e8ec5_ce72d794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3440111" cy="3561191"/>
          </a:xfrm>
          <a:prstGeom prst="rect">
            <a:avLst/>
          </a:prstGeom>
          <a:noFill/>
        </p:spPr>
      </p:pic>
      <p:pic>
        <p:nvPicPr>
          <p:cNvPr id="3075" name="Picture 3" descr="C:\Documents and Settings\элизочка\Рабочий стол\осень\108719214_zim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200400"/>
            <a:ext cx="2837691" cy="3352804"/>
          </a:xfrm>
          <a:prstGeom prst="rect">
            <a:avLst/>
          </a:prstGeom>
          <a:noFill/>
        </p:spPr>
      </p:pic>
      <p:pic>
        <p:nvPicPr>
          <p:cNvPr id="3076" name="Picture 4" descr="C:\Documents and Settings\элизочка\Рабочий стол\осень\1330461318_spring-tree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</p:spPr>
      </p:pic>
      <p:pic>
        <p:nvPicPr>
          <p:cNvPr id="3077" name="Picture 5" descr="C:\Documents and Settings\элизочка\Рабочий стол\осень\derevo_leto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340500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Использованные интернет- ресурсы: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200328"/>
            <a:ext cx="8153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http://ped-kopilka.ru/blogs/pavlova-tatjana/stihi-dlja-detei-o-osenih-derevjah.html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http://s1.1zoom.ru/big0/44/393729-svetik.jpg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http://www.creative.su/sites/creative.su/data/XmUserFiles/userfiles/user9112/osen_zolotaja.jpg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http://evgenykozionov.com/wp-content/uploads/2013/09/Red-Autumn-Leaves-Photography-HD-Wallpapers-for-Beckground-5.jpg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2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http://img-fotki.yandex.ru/get/6814/16969765.247/0_92899_fe024dab_orig.png</a:t>
            </a: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http://montessoriself.ru/wp-content/uploads/2014/11/STROENIE-DEREVA-1.jpg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http://fotohomka.ru/108518-dub-osenju-kartinki-2-download.html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http://www.parkfoto.ru/wp-content/uploads/2011/10/dubovaya-vetka-DSC_0419.jpg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http://www.fotki.ykt.ru/albums/userpics/10238/42_d7k_3973.jpg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http://www.shunk.ru/newvision/767/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http://img1.liveinternet.ru/images/attach/c/5/88/3/88003347_large_6cc136694bf4116bc02c3f3e902d99c5.jpg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http://www.sad-24.ru/files/tovar/5_1322220883.jpg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http://www.sadovniki.info/wp-content/uploads/2014/05/0905-43.jpg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http://www.priroda40a.narod.ru/salicace/pop_ris2.htm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http://sib-style.com/wp-content/uploads/2012/07/kedr_shishki.jpg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http://img0.liveinternet.ru/images/attach/c/5/87/236/87236294_large_smeshannyj_les_foto_18.jpg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элизочка\Рабочий стол\осень\STROENIE-DEREVA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7848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Деревья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Лиственные                Хвойные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элизочка\Рабочий стол\осень\0905-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447800"/>
            <a:ext cx="3752850" cy="5257800"/>
          </a:xfrm>
          <a:prstGeom prst="rect">
            <a:avLst/>
          </a:prstGeom>
          <a:noFill/>
        </p:spPr>
      </p:pic>
      <p:pic>
        <p:nvPicPr>
          <p:cNvPr id="3075" name="Picture 3" descr="C:\Documents and Settings\элизочка\Рабочий стол\осень\0_17ef9_84ef3c49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953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Листья солнцем наливались, листья солнцем пропитались,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Налились, отяжелели, закружились, полетели.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Зашуршали по кустам, поскакали по сучкам.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Ветер золотом кружит, золотым дождём шумит.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элизочка\Рабочий стол\осень\9831417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"/>
            <a:ext cx="4876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элизочка\Рабочий стол\осень\osen_bereza_zheltyy_pr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3282080" cy="2438400"/>
          </a:xfrm>
          <a:prstGeom prst="rect">
            <a:avLst/>
          </a:prstGeom>
          <a:noFill/>
        </p:spPr>
      </p:pic>
      <p:pic>
        <p:nvPicPr>
          <p:cNvPr id="1027" name="Picture 3" descr="C:\Documents and Settings\элизочка\Рабочий стол\осень\393729-svet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562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клен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клён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элизочка\Рабочий стол\осень\listya_zheltye_osen_klen_cveta_buket_pr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4864158" cy="3352800"/>
          </a:xfrm>
          <a:prstGeom prst="rect">
            <a:avLst/>
          </a:prstGeom>
          <a:noFill/>
        </p:spPr>
      </p:pic>
      <p:pic>
        <p:nvPicPr>
          <p:cNvPr id="2053" name="Picture 5" descr="C:\Documents and Settings\элизочка\Рабочий стол\осень\58840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762500" cy="30480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64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C:\Documents and Settings\элизочка\Рабочий стол\осень\1000151_0108_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4038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дуб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элизочка\Рабочий стол\осень\micro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67200" cy="3352800"/>
          </a:xfrm>
          <a:prstGeom prst="rect">
            <a:avLst/>
          </a:prstGeom>
          <a:noFill/>
        </p:spPr>
      </p:pic>
      <p:pic>
        <p:nvPicPr>
          <p:cNvPr id="3077" name="Picture 5" descr="C:\Documents and Settings\элизочка\Рабочий стол\осень\mini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343400" cy="3276600"/>
          </a:xfrm>
          <a:prstGeom prst="rect">
            <a:avLst/>
          </a:prstGeom>
          <a:noFill/>
        </p:spPr>
      </p:pic>
      <p:pic>
        <p:nvPicPr>
          <p:cNvPr id="3078" name="Picture 6" descr="C:\Documents and Settings\элизочка\Рабочий стол\осень\dubovaya-vetka-DSC_0419-950x6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752600"/>
            <a:ext cx="472439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рябина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элизочка\Рабочий стол\осень\3275691-b74e326ce82ff7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1" y="152400"/>
            <a:ext cx="4495800" cy="3352800"/>
          </a:xfrm>
          <a:prstGeom prst="rect">
            <a:avLst/>
          </a:prstGeom>
          <a:noFill/>
        </p:spPr>
      </p:pic>
      <p:pic>
        <p:nvPicPr>
          <p:cNvPr id="5124" name="Picture 4" descr="C:\Documents and Settings\элизочка\Рабочий стол\осень\osen_zolotaja_35070_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495800" cy="3200400"/>
          </a:xfrm>
          <a:prstGeom prst="rect">
            <a:avLst/>
          </a:prstGeom>
          <a:noFill/>
        </p:spPr>
      </p:pic>
      <p:pic>
        <p:nvPicPr>
          <p:cNvPr id="9" name="Picture 4" descr="C:\Documents and Settings\элизочка\Рабочий стол\осень\91287718_2626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7526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88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Деревья Лиственные                Хвойные</vt:lpstr>
      <vt:lpstr>Презентация PowerPoint</vt:lpstr>
      <vt:lpstr>                                   берёза</vt:lpstr>
      <vt:lpstr>       клен                  клён</vt:lpstr>
      <vt:lpstr>                    дуб</vt:lpstr>
      <vt:lpstr>рябина</vt:lpstr>
      <vt:lpstr>осина</vt:lpstr>
      <vt:lpstr>лиственница</vt:lpstr>
      <vt:lpstr>сосна</vt:lpstr>
      <vt:lpstr>Осенний лес</vt:lpstr>
      <vt:lpstr>Презентация PowerPoint</vt:lpstr>
      <vt:lpstr>Расставь  по  порядку  осенние деревья</vt:lpstr>
      <vt:lpstr>Дерево – клён, лист - …….</vt:lpstr>
      <vt:lpstr>Дерево – дуб, лист - ………</vt:lpstr>
      <vt:lpstr>Дерево – осина, лист - …….</vt:lpstr>
      <vt:lpstr>С какого дерева листок ?</vt:lpstr>
      <vt:lpstr>Найди осеннее дерево</vt:lpstr>
      <vt:lpstr>Использованные интернет-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Берёза</dc:title>
  <cp:lastModifiedBy>admin</cp:lastModifiedBy>
  <cp:revision>59</cp:revision>
  <dcterms:modified xsi:type="dcterms:W3CDTF">2020-10-26T07:23:29Z</dcterms:modified>
</cp:coreProperties>
</file>